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f11890d9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f11890d9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41b2e9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41b2e9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1b2e85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1b2e85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1b2e9f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1b2e9f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41b2e85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41b2e85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1b2e9f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1b2e9f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041b2e85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041b2e85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041b2e9f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041b2e9f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Lia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Lia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melody takes flight,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feel the dance of time,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voices blend as one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resonant beauty flows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hearts are open wide,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becomes our guide,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know a sacred bond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holy expression speaks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weave our memories,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honor legacies,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people since the dawn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human connection shines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vision burning bright,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Courageous in our fight,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Affirming all belong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promise of justice calls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up, it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